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</p:embeddedFont>
    <p:embeddedFont>
      <p:font typeface="Roboto Slab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3893" autoAdjust="0"/>
  </p:normalViewPr>
  <p:slideViewPr>
    <p:cSldViewPr>
      <p:cViewPr varScale="1">
        <p:scale>
          <a:sx n="70" d="100"/>
          <a:sy n="70" d="100"/>
        </p:scale>
        <p:origin x="74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3205014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Trippy: Your Next Adventure Starts Here!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5402164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Embark on a journey of seamless travel planning with Trippy.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0237" y="6174730"/>
            <a:ext cx="9445526" cy="907256"/>
            <a:chOff x="0" y="0"/>
            <a:chExt cx="12594035" cy="12096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We blend modern web technologies with AI to redefine your travel experience.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8" y="2135855"/>
            <a:ext cx="8797081" cy="1089250"/>
            <a:chOff x="0" y="0"/>
            <a:chExt cx="11729442" cy="1452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29441" cy="1452333"/>
            </a:xfrm>
            <a:custGeom>
              <a:avLst/>
              <a:gdLst/>
              <a:ahLst/>
              <a:cxnLst/>
              <a:rect l="l" t="t" r="r" b="b"/>
              <a:pathLst>
                <a:path w="11729441" h="1452333">
                  <a:moveTo>
                    <a:pt x="0" y="0"/>
                  </a:moveTo>
                  <a:lnTo>
                    <a:pt x="11729441" y="0"/>
                  </a:lnTo>
                  <a:lnTo>
                    <a:pt x="11729441" y="1452333"/>
                  </a:lnTo>
                  <a:lnTo>
                    <a:pt x="0" y="1452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1729442" cy="1471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Trippy: Simplifying Travel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3977580"/>
            <a:ext cx="637877" cy="637878"/>
            <a:chOff x="0" y="0"/>
            <a:chExt cx="850503" cy="850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7956575" y="4030712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" r="-23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771632" y="3977580"/>
            <a:ext cx="3544491" cy="442912"/>
            <a:chOff x="0" y="0"/>
            <a:chExt cx="4725988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988" cy="590550"/>
            </a:xfrm>
            <a:custGeom>
              <a:avLst/>
              <a:gdLst/>
              <a:ahLst/>
              <a:cxnLst/>
              <a:rect l="l" t="t" r="r" b="b"/>
              <a:pathLst>
                <a:path w="4725988" h="590550">
                  <a:moveTo>
                    <a:pt x="0" y="0"/>
                  </a:moveTo>
                  <a:lnTo>
                    <a:pt x="4725988" y="0"/>
                  </a:lnTo>
                  <a:lnTo>
                    <a:pt x="472598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725988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Seamless Experience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71632" y="4590604"/>
            <a:ext cx="3659684" cy="907256"/>
            <a:chOff x="0" y="0"/>
            <a:chExt cx="4879578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79579" cy="1209675"/>
            </a:xfrm>
            <a:custGeom>
              <a:avLst/>
              <a:gdLst/>
              <a:ahLst/>
              <a:cxnLst/>
              <a:rect l="l" t="t" r="r" b="b"/>
              <a:pathLst>
                <a:path w="4879579" h="1209675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487957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Explore travel packages effortlessly.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14834" y="3977580"/>
            <a:ext cx="637877" cy="637878"/>
            <a:chOff x="0" y="0"/>
            <a:chExt cx="850503" cy="850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2821171" y="4030712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r="-233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3636229" y="3977580"/>
            <a:ext cx="3628430" cy="442912"/>
            <a:chOff x="0" y="0"/>
            <a:chExt cx="4837907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37907" cy="590550"/>
            </a:xfrm>
            <a:custGeom>
              <a:avLst/>
              <a:gdLst/>
              <a:ahLst/>
              <a:cxnLst/>
              <a:rect l="l" t="t" r="r" b="b"/>
              <a:pathLst>
                <a:path w="4837907" h="590550">
                  <a:moveTo>
                    <a:pt x="0" y="0"/>
                  </a:moveTo>
                  <a:lnTo>
                    <a:pt x="4837907" y="0"/>
                  </a:lnTo>
                  <a:lnTo>
                    <a:pt x="483790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83790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AI Recommendations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36229" y="4590604"/>
            <a:ext cx="3659684" cy="907256"/>
            <a:chOff x="0" y="0"/>
            <a:chExt cx="4879578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79579" cy="1209675"/>
            </a:xfrm>
            <a:custGeom>
              <a:avLst/>
              <a:gdLst/>
              <a:ahLst/>
              <a:cxnLst/>
              <a:rect l="l" t="t" r="r" b="b"/>
              <a:pathLst>
                <a:path w="4879579" h="1209675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487957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Personalized suggestions for your dream trip.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50237" y="6100316"/>
            <a:ext cx="637877" cy="637877"/>
            <a:chOff x="0" y="0"/>
            <a:chExt cx="850503" cy="850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sp>
        <p:nvSpPr>
          <p:cNvPr id="30" name="Freeform 30" descr="preencoded.png"/>
          <p:cNvSpPr/>
          <p:nvPr/>
        </p:nvSpPr>
        <p:spPr>
          <a:xfrm>
            <a:off x="7956575" y="6153447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r="-233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8771632" y="6100316"/>
            <a:ext cx="3544044" cy="442912"/>
            <a:chOff x="0" y="0"/>
            <a:chExt cx="4725392" cy="5905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Easy Booking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771632" y="6713339"/>
            <a:ext cx="8524131" cy="453629"/>
            <a:chOff x="0" y="0"/>
            <a:chExt cx="11365508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136550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Book trips quickly and securely.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850237" y="7485906"/>
            <a:ext cx="9445526" cy="453629"/>
            <a:chOff x="0" y="0"/>
            <a:chExt cx="12594035" cy="6048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Trippy aims to make travel planning simple and enjoyable.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58726" y="4866938"/>
            <a:ext cx="10645935" cy="1089250"/>
            <a:chOff x="0" y="0"/>
            <a:chExt cx="14194581" cy="1452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94580" cy="1452333"/>
            </a:xfrm>
            <a:custGeom>
              <a:avLst/>
              <a:gdLst/>
              <a:ahLst/>
              <a:cxnLst/>
              <a:rect l="l" t="t" r="r" b="b"/>
              <a:pathLst>
                <a:path w="14194580" h="1452333">
                  <a:moveTo>
                    <a:pt x="0" y="0"/>
                  </a:moveTo>
                  <a:lnTo>
                    <a:pt x="14194580" y="0"/>
                  </a:lnTo>
                  <a:lnTo>
                    <a:pt x="14194580" y="1452333"/>
                  </a:lnTo>
                  <a:lnTo>
                    <a:pt x="0" y="1452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4194581" cy="1471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Tech Stack Behind Trippy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6474173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984474" y="6424612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ReactJS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84474" y="7037635"/>
            <a:ext cx="4158704" cy="453629"/>
            <a:chOff x="0" y="0"/>
            <a:chExt cx="5544938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44938" cy="604838"/>
            </a:xfrm>
            <a:custGeom>
              <a:avLst/>
              <a:gdLst/>
              <a:ahLst/>
              <a:cxnLst/>
              <a:rect l="l" t="t" r="r" b="b"/>
              <a:pathLst>
                <a:path w="5544938" h="604838">
                  <a:moveTo>
                    <a:pt x="0" y="0"/>
                  </a:moveTo>
                  <a:lnTo>
                    <a:pt x="5544938" y="0"/>
                  </a:lnTo>
                  <a:lnTo>
                    <a:pt x="554493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554493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Dynamic frontend development.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6568380" y="6474173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560617" y="6424612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MongoDB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60617" y="7037635"/>
            <a:ext cx="4158854" cy="453629"/>
            <a:chOff x="0" y="0"/>
            <a:chExt cx="5545138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45138" cy="604838"/>
            </a:xfrm>
            <a:custGeom>
              <a:avLst/>
              <a:gdLst/>
              <a:ahLst/>
              <a:cxnLst/>
              <a:rect l="l" t="t" r="r" b="b"/>
              <a:pathLst>
                <a:path w="5545138" h="604838">
                  <a:moveTo>
                    <a:pt x="0" y="0"/>
                  </a:moveTo>
                  <a:lnTo>
                    <a:pt x="5545138" y="0"/>
                  </a:lnTo>
                  <a:lnTo>
                    <a:pt x="554513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554513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Scalable database solution.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12144672" y="6474173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3136910" y="6424612"/>
            <a:ext cx="3544044" cy="442912"/>
            <a:chOff x="0" y="0"/>
            <a:chExt cx="4725392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OpenAI API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136910" y="7037635"/>
            <a:ext cx="4158704" cy="907256"/>
            <a:chOff x="0" y="0"/>
            <a:chExt cx="5544938" cy="12096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544938" cy="1209675"/>
            </a:xfrm>
            <a:custGeom>
              <a:avLst/>
              <a:gdLst/>
              <a:ahLst/>
              <a:cxnLst/>
              <a:rect l="l" t="t" r="r" b="b"/>
              <a:pathLst>
                <a:path w="5544938" h="1209675">
                  <a:moveTo>
                    <a:pt x="0" y="0"/>
                  </a:moveTo>
                  <a:lnTo>
                    <a:pt x="5544938" y="0"/>
                  </a:lnTo>
                  <a:lnTo>
                    <a:pt x="554493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554493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Intelligent travel recommendations.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92238" y="8263830"/>
            <a:ext cx="16303526" cy="453629"/>
            <a:chOff x="0" y="0"/>
            <a:chExt cx="21738035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Trippy leverages modern technologies for scalability and performance.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6907" y="768102"/>
            <a:ext cx="7009508" cy="872281"/>
            <a:chOff x="0" y="0"/>
            <a:chExt cx="9346010" cy="11630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46010" cy="1163042"/>
            </a:xfrm>
            <a:custGeom>
              <a:avLst/>
              <a:gdLst/>
              <a:ahLst/>
              <a:cxnLst/>
              <a:rect l="l" t="t" r="r" b="b"/>
              <a:pathLst>
                <a:path w="9346010" h="1163042">
                  <a:moveTo>
                    <a:pt x="0" y="0"/>
                  </a:moveTo>
                  <a:lnTo>
                    <a:pt x="9346010" y="0"/>
                  </a:lnTo>
                  <a:lnTo>
                    <a:pt x="9346010" y="1163042"/>
                  </a:lnTo>
                  <a:lnTo>
                    <a:pt x="0" y="1163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346010" cy="12011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Trippy: How It Works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976907" y="2059037"/>
            <a:ext cx="1395561" cy="1674763"/>
          </a:xfrm>
          <a:custGeom>
            <a:avLst/>
            <a:gdLst/>
            <a:ahLst/>
            <a:cxnLst/>
            <a:rect l="l" t="t" r="r" b="b"/>
            <a:pathLst>
              <a:path w="1395561" h="1674763">
                <a:moveTo>
                  <a:pt x="0" y="0"/>
                </a:moveTo>
                <a:lnTo>
                  <a:pt x="1395562" y="0"/>
                </a:lnTo>
                <a:lnTo>
                  <a:pt x="1395562" y="1674763"/>
                </a:lnTo>
                <a:lnTo>
                  <a:pt x="0" y="1674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" r="-116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791122" y="2338090"/>
            <a:ext cx="3489126" cy="436066"/>
            <a:chOff x="0" y="0"/>
            <a:chExt cx="4652168" cy="5814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52168" cy="581422"/>
            </a:xfrm>
            <a:custGeom>
              <a:avLst/>
              <a:gdLst/>
              <a:ahLst/>
              <a:cxnLst/>
              <a:rect l="l" t="t" r="r" b="b"/>
              <a:pathLst>
                <a:path w="4652168" h="581422">
                  <a:moveTo>
                    <a:pt x="0" y="0"/>
                  </a:moveTo>
                  <a:lnTo>
                    <a:pt x="4652168" y="0"/>
                  </a:lnTo>
                  <a:lnTo>
                    <a:pt x="4652168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652168" cy="590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React Frontend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791122" y="2941588"/>
            <a:ext cx="7661970" cy="446634"/>
            <a:chOff x="0" y="0"/>
            <a:chExt cx="10215960" cy="5955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15960" cy="595512"/>
            </a:xfrm>
            <a:custGeom>
              <a:avLst/>
              <a:gdLst/>
              <a:ahLst/>
              <a:cxnLst/>
              <a:rect l="l" t="t" r="r" b="b"/>
              <a:pathLst>
                <a:path w="10215960" h="595512">
                  <a:moveTo>
                    <a:pt x="0" y="0"/>
                  </a:moveTo>
                  <a:lnTo>
                    <a:pt x="10215960" y="0"/>
                  </a:lnTo>
                  <a:lnTo>
                    <a:pt x="10215960" y="595512"/>
                  </a:lnTo>
                  <a:lnTo>
                    <a:pt x="0" y="595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0215960" cy="690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User interacts with the website.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76907" y="3733800"/>
            <a:ext cx="1395561" cy="1674762"/>
          </a:xfrm>
          <a:custGeom>
            <a:avLst/>
            <a:gdLst/>
            <a:ahLst/>
            <a:cxnLst/>
            <a:rect l="l" t="t" r="r" b="b"/>
            <a:pathLst>
              <a:path w="1395561" h="1674762">
                <a:moveTo>
                  <a:pt x="0" y="0"/>
                </a:moveTo>
                <a:lnTo>
                  <a:pt x="1395562" y="0"/>
                </a:lnTo>
                <a:lnTo>
                  <a:pt x="1395562" y="1674762"/>
                </a:lnTo>
                <a:lnTo>
                  <a:pt x="0" y="1674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6" r="-116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791122" y="4012852"/>
            <a:ext cx="3489126" cy="436066"/>
            <a:chOff x="0" y="0"/>
            <a:chExt cx="4652168" cy="5814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52168" cy="581422"/>
            </a:xfrm>
            <a:custGeom>
              <a:avLst/>
              <a:gdLst/>
              <a:ahLst/>
              <a:cxnLst/>
              <a:rect l="l" t="t" r="r" b="b"/>
              <a:pathLst>
                <a:path w="4652168" h="581422">
                  <a:moveTo>
                    <a:pt x="0" y="0"/>
                  </a:moveTo>
                  <a:lnTo>
                    <a:pt x="4652168" y="0"/>
                  </a:lnTo>
                  <a:lnTo>
                    <a:pt x="4652168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4652168" cy="590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RESTful APIs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791122" y="4616351"/>
            <a:ext cx="7661970" cy="446634"/>
            <a:chOff x="0" y="0"/>
            <a:chExt cx="10215960" cy="5955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15960" cy="595512"/>
            </a:xfrm>
            <a:custGeom>
              <a:avLst/>
              <a:gdLst/>
              <a:ahLst/>
              <a:cxnLst/>
              <a:rect l="l" t="t" r="r" b="b"/>
              <a:pathLst>
                <a:path w="10215960" h="595512">
                  <a:moveTo>
                    <a:pt x="0" y="0"/>
                  </a:moveTo>
                  <a:lnTo>
                    <a:pt x="10215960" y="0"/>
                  </a:lnTo>
                  <a:lnTo>
                    <a:pt x="10215960" y="595512"/>
                  </a:lnTo>
                  <a:lnTo>
                    <a:pt x="0" y="595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0215960" cy="690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Communication with the backend.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976907" y="5408562"/>
            <a:ext cx="1395561" cy="1674762"/>
          </a:xfrm>
          <a:custGeom>
            <a:avLst/>
            <a:gdLst/>
            <a:ahLst/>
            <a:cxnLst/>
            <a:rect l="l" t="t" r="r" b="b"/>
            <a:pathLst>
              <a:path w="1395561" h="1674762">
                <a:moveTo>
                  <a:pt x="0" y="0"/>
                </a:moveTo>
                <a:lnTo>
                  <a:pt x="1395562" y="0"/>
                </a:lnTo>
                <a:lnTo>
                  <a:pt x="1395562" y="1674763"/>
                </a:lnTo>
                <a:lnTo>
                  <a:pt x="0" y="1674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6" r="-116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2791122" y="5687616"/>
            <a:ext cx="3489126" cy="436066"/>
            <a:chOff x="0" y="0"/>
            <a:chExt cx="4652168" cy="5814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52168" cy="581422"/>
            </a:xfrm>
            <a:custGeom>
              <a:avLst/>
              <a:gdLst/>
              <a:ahLst/>
              <a:cxnLst/>
              <a:rect l="l" t="t" r="r" b="b"/>
              <a:pathLst>
                <a:path w="4652168" h="581422">
                  <a:moveTo>
                    <a:pt x="0" y="0"/>
                  </a:moveTo>
                  <a:lnTo>
                    <a:pt x="4652168" y="0"/>
                  </a:lnTo>
                  <a:lnTo>
                    <a:pt x="4652168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4652168" cy="590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MongoDB Storage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791122" y="6291114"/>
            <a:ext cx="7661970" cy="446634"/>
            <a:chOff x="0" y="0"/>
            <a:chExt cx="10215960" cy="5955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215960" cy="595512"/>
            </a:xfrm>
            <a:custGeom>
              <a:avLst/>
              <a:gdLst/>
              <a:ahLst/>
              <a:cxnLst/>
              <a:rect l="l" t="t" r="r" b="b"/>
              <a:pathLst>
                <a:path w="10215960" h="595512">
                  <a:moveTo>
                    <a:pt x="0" y="0"/>
                  </a:moveTo>
                  <a:lnTo>
                    <a:pt x="10215960" y="0"/>
                  </a:lnTo>
                  <a:lnTo>
                    <a:pt x="10215960" y="595512"/>
                  </a:lnTo>
                  <a:lnTo>
                    <a:pt x="0" y="595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10215960" cy="690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Data storage for users and trips.</a:t>
              </a:r>
            </a:p>
          </p:txBody>
        </p:sp>
      </p:grpSp>
      <p:sp>
        <p:nvSpPr>
          <p:cNvPr id="32" name="Freeform 32" descr="preencoded.png"/>
          <p:cNvSpPr/>
          <p:nvPr/>
        </p:nvSpPr>
        <p:spPr>
          <a:xfrm>
            <a:off x="976907" y="7083326"/>
            <a:ext cx="1395561" cy="1674762"/>
          </a:xfrm>
          <a:custGeom>
            <a:avLst/>
            <a:gdLst/>
            <a:ahLst/>
            <a:cxnLst/>
            <a:rect l="l" t="t" r="r" b="b"/>
            <a:pathLst>
              <a:path w="1395561" h="1674762">
                <a:moveTo>
                  <a:pt x="0" y="0"/>
                </a:moveTo>
                <a:lnTo>
                  <a:pt x="1395562" y="0"/>
                </a:lnTo>
                <a:lnTo>
                  <a:pt x="1395562" y="1674763"/>
                </a:lnTo>
                <a:lnTo>
                  <a:pt x="0" y="16747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6" r="-116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2791122" y="7362379"/>
            <a:ext cx="3489126" cy="436066"/>
            <a:chOff x="0" y="0"/>
            <a:chExt cx="4652168" cy="58142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652168" cy="581422"/>
            </a:xfrm>
            <a:custGeom>
              <a:avLst/>
              <a:gdLst/>
              <a:ahLst/>
              <a:cxnLst/>
              <a:rect l="l" t="t" r="r" b="b"/>
              <a:pathLst>
                <a:path w="4652168" h="581422">
                  <a:moveTo>
                    <a:pt x="0" y="0"/>
                  </a:moveTo>
                  <a:lnTo>
                    <a:pt x="4652168" y="0"/>
                  </a:lnTo>
                  <a:lnTo>
                    <a:pt x="4652168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4652168" cy="590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OpenAI Integration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791122" y="7965876"/>
            <a:ext cx="7661970" cy="446634"/>
            <a:chOff x="0" y="0"/>
            <a:chExt cx="10215960" cy="59551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215960" cy="595512"/>
            </a:xfrm>
            <a:custGeom>
              <a:avLst/>
              <a:gdLst/>
              <a:ahLst/>
              <a:cxnLst/>
              <a:rect l="l" t="t" r="r" b="b"/>
              <a:pathLst>
                <a:path w="10215960" h="595512">
                  <a:moveTo>
                    <a:pt x="0" y="0"/>
                  </a:moveTo>
                  <a:lnTo>
                    <a:pt x="10215960" y="0"/>
                  </a:lnTo>
                  <a:lnTo>
                    <a:pt x="10215960" y="595512"/>
                  </a:lnTo>
                  <a:lnTo>
                    <a:pt x="0" y="595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10215960" cy="690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AI-powered personalized travel suggestions.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76907" y="9072116"/>
            <a:ext cx="9476185" cy="446634"/>
            <a:chOff x="0" y="0"/>
            <a:chExt cx="12634913" cy="59551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634913" cy="595512"/>
            </a:xfrm>
            <a:custGeom>
              <a:avLst/>
              <a:gdLst/>
              <a:ahLst/>
              <a:cxnLst/>
              <a:rect l="l" t="t" r="r" b="b"/>
              <a:pathLst>
                <a:path w="12634913" h="595512">
                  <a:moveTo>
                    <a:pt x="0" y="0"/>
                  </a:moveTo>
                  <a:lnTo>
                    <a:pt x="12634913" y="0"/>
                  </a:lnTo>
                  <a:lnTo>
                    <a:pt x="12634913" y="595512"/>
                  </a:lnTo>
                  <a:lnTo>
                    <a:pt x="0" y="595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12634913" cy="690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Dynamic, AI-enhanced, and user-friendly experience.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537487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Trippy in Action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992238" y="3181350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1" y="0"/>
                </a:lnTo>
                <a:lnTo>
                  <a:pt x="5150941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r="-5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92238" y="6719144"/>
            <a:ext cx="3544044" cy="442912"/>
            <a:chOff x="0" y="0"/>
            <a:chExt cx="4725392" cy="5905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Homepage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7332166"/>
            <a:ext cx="5150941" cy="453629"/>
            <a:chOff x="0" y="0"/>
            <a:chExt cx="6867922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67922" cy="604838"/>
            </a:xfrm>
            <a:custGeom>
              <a:avLst/>
              <a:gdLst/>
              <a:ahLst/>
              <a:cxnLst/>
              <a:rect l="l" t="t" r="r" b="b"/>
              <a:pathLst>
                <a:path w="6867922" h="604838">
                  <a:moveTo>
                    <a:pt x="0" y="0"/>
                  </a:moveTo>
                  <a:lnTo>
                    <a:pt x="6867922" y="0"/>
                  </a:lnTo>
                  <a:lnTo>
                    <a:pt x="686792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686792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Discover curated travel destinations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6568380" y="3181350"/>
            <a:ext cx="5151090" cy="3183582"/>
          </a:xfrm>
          <a:custGeom>
            <a:avLst/>
            <a:gdLst/>
            <a:ahLst/>
            <a:cxnLst/>
            <a:rect l="l" t="t" r="r" b="b"/>
            <a:pathLst>
              <a:path w="5151090" h="3183582">
                <a:moveTo>
                  <a:pt x="0" y="0"/>
                </a:moveTo>
                <a:lnTo>
                  <a:pt x="5151090" y="0"/>
                </a:lnTo>
                <a:lnTo>
                  <a:pt x="5151090" y="3183582"/>
                </a:lnTo>
                <a:lnTo>
                  <a:pt x="0" y="3183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" r="-53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568380" y="6719292"/>
            <a:ext cx="3628430" cy="442912"/>
            <a:chOff x="0" y="0"/>
            <a:chExt cx="4837907" cy="590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37907" cy="590550"/>
            </a:xfrm>
            <a:custGeom>
              <a:avLst/>
              <a:gdLst/>
              <a:ahLst/>
              <a:cxnLst/>
              <a:rect l="l" t="t" r="r" b="b"/>
              <a:pathLst>
                <a:path w="4837907" h="590550">
                  <a:moveTo>
                    <a:pt x="0" y="0"/>
                  </a:moveTo>
                  <a:lnTo>
                    <a:pt x="4837907" y="0"/>
                  </a:lnTo>
                  <a:lnTo>
                    <a:pt x="483790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83790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AI Recommendations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68380" y="7332315"/>
            <a:ext cx="5151090" cy="453629"/>
            <a:chOff x="0" y="0"/>
            <a:chExt cx="6868120" cy="6048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868120" cy="604838"/>
            </a:xfrm>
            <a:custGeom>
              <a:avLst/>
              <a:gdLst/>
              <a:ahLst/>
              <a:cxnLst/>
              <a:rect l="l" t="t" r="r" b="b"/>
              <a:pathLst>
                <a:path w="6868120" h="604838">
                  <a:moveTo>
                    <a:pt x="0" y="0"/>
                  </a:moveTo>
                  <a:lnTo>
                    <a:pt x="6868120" y="0"/>
                  </a:lnTo>
                  <a:lnTo>
                    <a:pt x="68681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68681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Personalized suggestions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2144672" y="3181350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2" y="0"/>
                </a:lnTo>
                <a:lnTo>
                  <a:pt x="5150942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" r="-52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2144672" y="6719144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User Profiles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44672" y="7332166"/>
            <a:ext cx="5150941" cy="453629"/>
            <a:chOff x="0" y="0"/>
            <a:chExt cx="6867922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67922" cy="604838"/>
            </a:xfrm>
            <a:custGeom>
              <a:avLst/>
              <a:gdLst/>
              <a:ahLst/>
              <a:cxnLst/>
              <a:rect l="l" t="t" r="r" b="b"/>
              <a:pathLst>
                <a:path w="6867922" h="604838">
                  <a:moveTo>
                    <a:pt x="0" y="0"/>
                  </a:moveTo>
                  <a:lnTo>
                    <a:pt x="6867922" y="0"/>
                  </a:lnTo>
                  <a:lnTo>
                    <a:pt x="686792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686792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Manage trips and preferences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92238" y="8104882"/>
            <a:ext cx="16303526" cy="453629"/>
            <a:chOff x="0" y="0"/>
            <a:chExt cx="21738035" cy="6048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Screenshots showcasing Trippy's features and interface.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8" y="471016"/>
            <a:ext cx="9069280" cy="1770782"/>
            <a:chOff x="0" y="0"/>
            <a:chExt cx="12092374" cy="23610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92374" cy="2361043"/>
            </a:xfrm>
            <a:custGeom>
              <a:avLst/>
              <a:gdLst/>
              <a:ahLst/>
              <a:cxnLst/>
              <a:rect l="l" t="t" r="r" b="b"/>
              <a:pathLst>
                <a:path w="12092374" h="2361043">
                  <a:moveTo>
                    <a:pt x="0" y="0"/>
                  </a:moveTo>
                  <a:lnTo>
                    <a:pt x="12092374" y="0"/>
                  </a:lnTo>
                  <a:lnTo>
                    <a:pt x="12092374" y="2361043"/>
                  </a:lnTo>
                  <a:lnTo>
                    <a:pt x="0" y="2361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092374" cy="23800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49"/>
                </a:lnSpc>
              </a:pPr>
              <a:r>
                <a:rPr lang="en-US" sz="4999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Trippy Backend Powerhouse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2165599"/>
            <a:ext cx="9445526" cy="1470124"/>
            <a:chOff x="0" y="0"/>
            <a:chExt cx="12594035" cy="19601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82" cy="1960118"/>
            </a:xfrm>
            <a:custGeom>
              <a:avLst/>
              <a:gdLst/>
              <a:ahLst/>
              <a:cxnLst/>
              <a:rect l="l" t="t" r="r" b="b"/>
              <a:pathLst>
                <a:path w="12594082" h="1960118">
                  <a:moveTo>
                    <a:pt x="0" y="51054"/>
                  </a:moveTo>
                  <a:cubicBezTo>
                    <a:pt x="0" y="22860"/>
                    <a:pt x="22860" y="0"/>
                    <a:pt x="51054" y="0"/>
                  </a:cubicBezTo>
                  <a:lnTo>
                    <a:pt x="12543028" y="0"/>
                  </a:lnTo>
                  <a:cubicBezTo>
                    <a:pt x="12571222" y="0"/>
                    <a:pt x="12594082" y="22860"/>
                    <a:pt x="12594082" y="51054"/>
                  </a:cubicBezTo>
                  <a:lnTo>
                    <a:pt x="12594082" y="1909064"/>
                  </a:lnTo>
                  <a:cubicBezTo>
                    <a:pt x="12594082" y="1937258"/>
                    <a:pt x="12571222" y="1960118"/>
                    <a:pt x="12543028" y="1960118"/>
                  </a:cubicBezTo>
                  <a:lnTo>
                    <a:pt x="51054" y="1960118"/>
                  </a:lnTo>
                  <a:cubicBezTo>
                    <a:pt x="22860" y="1960118"/>
                    <a:pt x="0" y="1937258"/>
                    <a:pt x="0" y="1909064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05329" y="2317998"/>
            <a:ext cx="3189685" cy="398561"/>
            <a:chOff x="0" y="0"/>
            <a:chExt cx="4252913" cy="5314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52913" cy="531415"/>
            </a:xfrm>
            <a:custGeom>
              <a:avLst/>
              <a:gdLst/>
              <a:ahLst/>
              <a:cxnLst/>
              <a:rect l="l" t="t" r="r" b="b"/>
              <a:pathLst>
                <a:path w="4252913" h="531415">
                  <a:moveTo>
                    <a:pt x="0" y="0"/>
                  </a:moveTo>
                  <a:lnTo>
                    <a:pt x="4252913" y="0"/>
                  </a:lnTo>
                  <a:lnTo>
                    <a:pt x="4252913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252913" cy="540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Admin Dashboard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05329" y="2869555"/>
            <a:ext cx="8935342" cy="408385"/>
            <a:chOff x="0" y="0"/>
            <a:chExt cx="11913790" cy="54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913790" cy="544513"/>
            </a:xfrm>
            <a:custGeom>
              <a:avLst/>
              <a:gdLst/>
              <a:ahLst/>
              <a:cxnLst/>
              <a:rect l="l" t="t" r="r" b="b"/>
              <a:pathLst>
                <a:path w="11913790" h="544513">
                  <a:moveTo>
                    <a:pt x="0" y="0"/>
                  </a:moveTo>
                  <a:lnTo>
                    <a:pt x="11913790" y="0"/>
                  </a:lnTo>
                  <a:lnTo>
                    <a:pt x="11913790" y="544513"/>
                  </a:lnTo>
                  <a:lnTo>
                    <a:pt x="0" y="54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1913790" cy="63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Manage trips and bookings with ease.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50237" y="3890814"/>
            <a:ext cx="9445526" cy="1470124"/>
            <a:chOff x="0" y="0"/>
            <a:chExt cx="12594035" cy="19601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94082" cy="1960118"/>
            </a:xfrm>
            <a:custGeom>
              <a:avLst/>
              <a:gdLst/>
              <a:ahLst/>
              <a:cxnLst/>
              <a:rect l="l" t="t" r="r" b="b"/>
              <a:pathLst>
                <a:path w="12594082" h="1960118">
                  <a:moveTo>
                    <a:pt x="0" y="51054"/>
                  </a:moveTo>
                  <a:cubicBezTo>
                    <a:pt x="0" y="22860"/>
                    <a:pt x="22860" y="0"/>
                    <a:pt x="51054" y="0"/>
                  </a:cubicBezTo>
                  <a:lnTo>
                    <a:pt x="12543028" y="0"/>
                  </a:lnTo>
                  <a:cubicBezTo>
                    <a:pt x="12571222" y="0"/>
                    <a:pt x="12594082" y="22860"/>
                    <a:pt x="12594082" y="51054"/>
                  </a:cubicBezTo>
                  <a:lnTo>
                    <a:pt x="12594082" y="1909064"/>
                  </a:lnTo>
                  <a:cubicBezTo>
                    <a:pt x="12594082" y="1937258"/>
                    <a:pt x="12571222" y="1960118"/>
                    <a:pt x="12543028" y="1960118"/>
                  </a:cubicBezTo>
                  <a:lnTo>
                    <a:pt x="51054" y="1960118"/>
                  </a:lnTo>
                  <a:cubicBezTo>
                    <a:pt x="22860" y="1960118"/>
                    <a:pt x="0" y="1937258"/>
                    <a:pt x="0" y="1909064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105329" y="4043214"/>
            <a:ext cx="3189685" cy="398561"/>
            <a:chOff x="0" y="0"/>
            <a:chExt cx="4252913" cy="5314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52913" cy="531415"/>
            </a:xfrm>
            <a:custGeom>
              <a:avLst/>
              <a:gdLst/>
              <a:ahLst/>
              <a:cxnLst/>
              <a:rect l="l" t="t" r="r" b="b"/>
              <a:pathLst>
                <a:path w="4252913" h="531415">
                  <a:moveTo>
                    <a:pt x="0" y="0"/>
                  </a:moveTo>
                  <a:lnTo>
                    <a:pt x="4252913" y="0"/>
                  </a:lnTo>
                  <a:lnTo>
                    <a:pt x="4252913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4252913" cy="540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MongoDB Database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105329" y="4594771"/>
            <a:ext cx="8935342" cy="408385"/>
            <a:chOff x="0" y="0"/>
            <a:chExt cx="11913790" cy="5445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913790" cy="544513"/>
            </a:xfrm>
            <a:custGeom>
              <a:avLst/>
              <a:gdLst/>
              <a:ahLst/>
              <a:cxnLst/>
              <a:rect l="l" t="t" r="r" b="b"/>
              <a:pathLst>
                <a:path w="11913790" h="544513">
                  <a:moveTo>
                    <a:pt x="0" y="0"/>
                  </a:moveTo>
                  <a:lnTo>
                    <a:pt x="11913790" y="0"/>
                  </a:lnTo>
                  <a:lnTo>
                    <a:pt x="11913790" y="544513"/>
                  </a:lnTo>
                  <a:lnTo>
                    <a:pt x="0" y="54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11913790" cy="63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Efficient database operations.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50237" y="5618112"/>
            <a:ext cx="9445526" cy="1470124"/>
            <a:chOff x="0" y="0"/>
            <a:chExt cx="12594035" cy="19601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594082" cy="1960118"/>
            </a:xfrm>
            <a:custGeom>
              <a:avLst/>
              <a:gdLst/>
              <a:ahLst/>
              <a:cxnLst/>
              <a:rect l="l" t="t" r="r" b="b"/>
              <a:pathLst>
                <a:path w="12594082" h="1960118">
                  <a:moveTo>
                    <a:pt x="0" y="51054"/>
                  </a:moveTo>
                  <a:cubicBezTo>
                    <a:pt x="0" y="22860"/>
                    <a:pt x="22860" y="0"/>
                    <a:pt x="51054" y="0"/>
                  </a:cubicBezTo>
                  <a:lnTo>
                    <a:pt x="12543028" y="0"/>
                  </a:lnTo>
                  <a:cubicBezTo>
                    <a:pt x="12571222" y="0"/>
                    <a:pt x="12594082" y="22860"/>
                    <a:pt x="12594082" y="51054"/>
                  </a:cubicBezTo>
                  <a:lnTo>
                    <a:pt x="12594082" y="1909064"/>
                  </a:lnTo>
                  <a:cubicBezTo>
                    <a:pt x="12594082" y="1937258"/>
                    <a:pt x="12571222" y="1960118"/>
                    <a:pt x="12543028" y="1960118"/>
                  </a:cubicBezTo>
                  <a:lnTo>
                    <a:pt x="51054" y="1960118"/>
                  </a:lnTo>
                  <a:cubicBezTo>
                    <a:pt x="22860" y="1960118"/>
                    <a:pt x="0" y="1937258"/>
                    <a:pt x="0" y="1909064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105329" y="5846712"/>
            <a:ext cx="3357265" cy="398561"/>
            <a:chOff x="0" y="0"/>
            <a:chExt cx="4476353" cy="53141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76354" cy="531415"/>
            </a:xfrm>
            <a:custGeom>
              <a:avLst/>
              <a:gdLst/>
              <a:ahLst/>
              <a:cxnLst/>
              <a:rect l="l" t="t" r="r" b="b"/>
              <a:pathLst>
                <a:path w="4476354" h="531415">
                  <a:moveTo>
                    <a:pt x="0" y="0"/>
                  </a:moveTo>
                  <a:lnTo>
                    <a:pt x="4476354" y="0"/>
                  </a:lnTo>
                  <a:lnTo>
                    <a:pt x="4476354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4476353" cy="540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Secure Authentication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105329" y="6319986"/>
            <a:ext cx="8935342" cy="408385"/>
            <a:chOff x="0" y="0"/>
            <a:chExt cx="11913790" cy="54451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913790" cy="544513"/>
            </a:xfrm>
            <a:custGeom>
              <a:avLst/>
              <a:gdLst/>
              <a:ahLst/>
              <a:cxnLst/>
              <a:rect l="l" t="t" r="r" b="b"/>
              <a:pathLst>
                <a:path w="11913790" h="544513">
                  <a:moveTo>
                    <a:pt x="0" y="0"/>
                  </a:moveTo>
                  <a:lnTo>
                    <a:pt x="11913790" y="0"/>
                  </a:lnTo>
                  <a:lnTo>
                    <a:pt x="11913790" y="544513"/>
                  </a:lnTo>
                  <a:lnTo>
                    <a:pt x="0" y="54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1913790" cy="63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Robust security and error handling.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50237" y="7345411"/>
            <a:ext cx="9445526" cy="1470124"/>
            <a:chOff x="0" y="0"/>
            <a:chExt cx="12594035" cy="196016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594082" cy="1960118"/>
            </a:xfrm>
            <a:custGeom>
              <a:avLst/>
              <a:gdLst/>
              <a:ahLst/>
              <a:cxnLst/>
              <a:rect l="l" t="t" r="r" b="b"/>
              <a:pathLst>
                <a:path w="12594082" h="1960118">
                  <a:moveTo>
                    <a:pt x="0" y="51054"/>
                  </a:moveTo>
                  <a:cubicBezTo>
                    <a:pt x="0" y="22860"/>
                    <a:pt x="22860" y="0"/>
                    <a:pt x="51054" y="0"/>
                  </a:cubicBezTo>
                  <a:lnTo>
                    <a:pt x="12543028" y="0"/>
                  </a:lnTo>
                  <a:cubicBezTo>
                    <a:pt x="12571222" y="0"/>
                    <a:pt x="12594082" y="22860"/>
                    <a:pt x="12594082" y="51054"/>
                  </a:cubicBezTo>
                  <a:lnTo>
                    <a:pt x="12594082" y="1909064"/>
                  </a:lnTo>
                  <a:cubicBezTo>
                    <a:pt x="12594082" y="1937258"/>
                    <a:pt x="12571222" y="1960118"/>
                    <a:pt x="12543028" y="1960118"/>
                  </a:cubicBezTo>
                  <a:lnTo>
                    <a:pt x="51054" y="1960118"/>
                  </a:lnTo>
                  <a:cubicBezTo>
                    <a:pt x="22860" y="1960118"/>
                    <a:pt x="0" y="1937258"/>
                    <a:pt x="0" y="1909064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8105329" y="7493645"/>
            <a:ext cx="3189685" cy="398561"/>
            <a:chOff x="0" y="0"/>
            <a:chExt cx="4252913" cy="53141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252913" cy="531415"/>
            </a:xfrm>
            <a:custGeom>
              <a:avLst/>
              <a:gdLst/>
              <a:ahLst/>
              <a:cxnLst/>
              <a:rect l="l" t="t" r="r" b="b"/>
              <a:pathLst>
                <a:path w="4252913" h="531415">
                  <a:moveTo>
                    <a:pt x="0" y="0"/>
                  </a:moveTo>
                  <a:lnTo>
                    <a:pt x="4252913" y="0"/>
                  </a:lnTo>
                  <a:lnTo>
                    <a:pt x="4252913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4252913" cy="540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OpenAI Suggestions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105329" y="8045202"/>
            <a:ext cx="8935342" cy="408385"/>
            <a:chOff x="0" y="0"/>
            <a:chExt cx="11913790" cy="54451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913790" cy="544513"/>
            </a:xfrm>
            <a:custGeom>
              <a:avLst/>
              <a:gdLst/>
              <a:ahLst/>
              <a:cxnLst/>
              <a:rect l="l" t="t" r="r" b="b"/>
              <a:pathLst>
                <a:path w="11913790" h="544513">
                  <a:moveTo>
                    <a:pt x="0" y="0"/>
                  </a:moveTo>
                  <a:lnTo>
                    <a:pt x="11913790" y="0"/>
                  </a:lnTo>
                  <a:lnTo>
                    <a:pt x="11913790" y="544513"/>
                  </a:lnTo>
                  <a:lnTo>
                    <a:pt x="0" y="54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85725"/>
              <a:ext cx="11913790" cy="63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Personalized trip recommendations.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850237" y="8995619"/>
            <a:ext cx="9445526" cy="408385"/>
            <a:chOff x="0" y="0"/>
            <a:chExt cx="12594035" cy="54451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594035" cy="544513"/>
            </a:xfrm>
            <a:custGeom>
              <a:avLst/>
              <a:gdLst/>
              <a:ahLst/>
              <a:cxnLst/>
              <a:rect l="l" t="t" r="r" b="b"/>
              <a:pathLst>
                <a:path w="12594035" h="544513">
                  <a:moveTo>
                    <a:pt x="0" y="0"/>
                  </a:moveTo>
                  <a:lnTo>
                    <a:pt x="12594035" y="0"/>
                  </a:lnTo>
                  <a:lnTo>
                    <a:pt x="12594035" y="544513"/>
                  </a:lnTo>
                  <a:lnTo>
                    <a:pt x="0" y="54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85725"/>
              <a:ext cx="12594035" cy="63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Explore the robust features that drive Trippy's backend.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232320"/>
            <a:ext cx="12410107" cy="1965550"/>
            <a:chOff x="0" y="0"/>
            <a:chExt cx="16546809" cy="2620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46809" cy="2620733"/>
            </a:xfrm>
            <a:custGeom>
              <a:avLst/>
              <a:gdLst/>
              <a:ahLst/>
              <a:cxnLst/>
              <a:rect l="l" t="t" r="r" b="b"/>
              <a:pathLst>
                <a:path w="16546809" h="2620733">
                  <a:moveTo>
                    <a:pt x="0" y="0"/>
                  </a:moveTo>
                  <a:lnTo>
                    <a:pt x="16546809" y="0"/>
                  </a:lnTo>
                  <a:lnTo>
                    <a:pt x="16546809" y="2620733"/>
                  </a:lnTo>
                  <a:lnTo>
                    <a:pt x="0" y="2620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6546809" cy="26397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Backend Features Explained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3197870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Admin Dashboard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3924300"/>
            <a:ext cx="7805886" cy="1360885"/>
            <a:chOff x="0" y="0"/>
            <a:chExt cx="10407848" cy="18145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40784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An interface to manage trips, bookings, and users efficiently. Admins can add, edit, or remove travel packages and view user queries.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5568702"/>
            <a:ext cx="3544044" cy="442912"/>
            <a:chOff x="0" y="0"/>
            <a:chExt cx="4725392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Database Operations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6295132"/>
            <a:ext cx="7805886" cy="1360885"/>
            <a:chOff x="0" y="0"/>
            <a:chExt cx="10407848" cy="18145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040784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Utilizes MongoDB for storing and retrieving data related to trips, users, and bookings. Ensures data integrity and scalability.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9401" y="3197870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API Endpoints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9401" y="3924300"/>
            <a:ext cx="7805886" cy="1360885"/>
            <a:chOff x="0" y="0"/>
            <a:chExt cx="10407848" cy="18145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40784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RESTful APIs for handling booking requests, user reviews, and AI-driven recommendations. Each endpoint is designed for optimal performance and security.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99401" y="5568702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Authentication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99401" y="6295132"/>
            <a:ext cx="7805886" cy="1360885"/>
            <a:chOff x="0" y="0"/>
            <a:chExt cx="10407848" cy="181451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1040784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Implements secure authentication and authorization mechanisms to protect user data and prevent unauthorized access.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92238" y="8230046"/>
            <a:ext cx="16303526" cy="453629"/>
            <a:chOff x="0" y="0"/>
            <a:chExt cx="21738035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Delving into the key features powering Trippy's backend functionalities.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509266"/>
            <a:ext cx="11304345" cy="1089250"/>
            <a:chOff x="0" y="0"/>
            <a:chExt cx="15072459" cy="1452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72460" cy="1452333"/>
            </a:xfrm>
            <a:custGeom>
              <a:avLst/>
              <a:gdLst/>
              <a:ahLst/>
              <a:cxnLst/>
              <a:rect l="l" t="t" r="r" b="b"/>
              <a:pathLst>
                <a:path w="15072460" h="1452333">
                  <a:moveTo>
                    <a:pt x="0" y="0"/>
                  </a:moveTo>
                  <a:lnTo>
                    <a:pt x="15072460" y="0"/>
                  </a:lnTo>
                  <a:lnTo>
                    <a:pt x="15072460" y="1452333"/>
                  </a:lnTo>
                  <a:lnTo>
                    <a:pt x="0" y="1452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072459" cy="1471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Trippy: A New Era of Travel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3722935" y="2962275"/>
            <a:ext cx="2690069" cy="1633686"/>
          </a:xfrm>
          <a:custGeom>
            <a:avLst/>
            <a:gdLst/>
            <a:ahLst/>
            <a:cxnLst/>
            <a:rect l="l" t="t" r="r" b="b"/>
            <a:pathLst>
              <a:path w="2690069" h="1633686">
                <a:moveTo>
                  <a:pt x="0" y="0"/>
                </a:moveTo>
                <a:lnTo>
                  <a:pt x="2690069" y="0"/>
                </a:lnTo>
                <a:lnTo>
                  <a:pt x="2690069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" b="-21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68615" y="3732311"/>
            <a:ext cx="398710" cy="498276"/>
            <a:chOff x="0" y="0"/>
            <a:chExt cx="531613" cy="6643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96521" y="3245792"/>
            <a:ext cx="3316189" cy="442912"/>
            <a:chOff x="0" y="0"/>
            <a:chExt cx="4421585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21585" cy="590550"/>
            </a:xfrm>
            <a:custGeom>
              <a:avLst/>
              <a:gdLst/>
              <a:ahLst/>
              <a:cxnLst/>
              <a:rect l="l" t="t" r="r" b="b"/>
              <a:pathLst>
                <a:path w="4421585" h="590550">
                  <a:moveTo>
                    <a:pt x="0" y="0"/>
                  </a:moveTo>
                  <a:lnTo>
                    <a:pt x="4421585" y="0"/>
                  </a:lnTo>
                  <a:lnTo>
                    <a:pt x="442158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421585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AI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96521" y="3858816"/>
            <a:ext cx="3316189" cy="453629"/>
            <a:chOff x="0" y="0"/>
            <a:chExt cx="4421585" cy="604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21585" cy="604838"/>
            </a:xfrm>
            <a:custGeom>
              <a:avLst/>
              <a:gdLst/>
              <a:ahLst/>
              <a:cxnLst/>
              <a:rect l="l" t="t" r="r" b="b"/>
              <a:pathLst>
                <a:path w="4421585" h="604838">
                  <a:moveTo>
                    <a:pt x="0" y="0"/>
                  </a:moveTo>
                  <a:lnTo>
                    <a:pt x="4421585" y="0"/>
                  </a:lnTo>
                  <a:lnTo>
                    <a:pt x="442158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442158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Personalized suggestions.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483846" y="4612332"/>
            <a:ext cx="10741075" cy="19050"/>
            <a:chOff x="0" y="0"/>
            <a:chExt cx="14321433" cy="25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85F6B"/>
            </a:solidFill>
          </p:spPr>
        </p:sp>
      </p:grpSp>
      <p:sp>
        <p:nvSpPr>
          <p:cNvPr id="21" name="Freeform 21" descr="preencoded.png"/>
          <p:cNvSpPr/>
          <p:nvPr/>
        </p:nvSpPr>
        <p:spPr>
          <a:xfrm>
            <a:off x="2377976" y="4666804"/>
            <a:ext cx="5380136" cy="1633686"/>
          </a:xfrm>
          <a:custGeom>
            <a:avLst/>
            <a:gdLst/>
            <a:ahLst/>
            <a:cxnLst/>
            <a:rect l="l" t="t" r="r" b="b"/>
            <a:pathLst>
              <a:path w="5380136" h="1633686">
                <a:moveTo>
                  <a:pt x="0" y="0"/>
                </a:moveTo>
                <a:lnTo>
                  <a:pt x="5380136" y="0"/>
                </a:lnTo>
                <a:lnTo>
                  <a:pt x="5380136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7" b="-127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4868615" y="5234434"/>
            <a:ext cx="398710" cy="498276"/>
            <a:chOff x="0" y="0"/>
            <a:chExt cx="531613" cy="66436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041630" y="4950321"/>
            <a:ext cx="2736205" cy="442912"/>
            <a:chOff x="0" y="0"/>
            <a:chExt cx="3648273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48273" cy="590550"/>
            </a:xfrm>
            <a:custGeom>
              <a:avLst/>
              <a:gdLst/>
              <a:ahLst/>
              <a:cxnLst/>
              <a:rect l="l" t="t" r="r" b="b"/>
              <a:pathLst>
                <a:path w="3648273" h="590550">
                  <a:moveTo>
                    <a:pt x="0" y="0"/>
                  </a:moveTo>
                  <a:lnTo>
                    <a:pt x="3648273" y="0"/>
                  </a:lnTo>
                  <a:lnTo>
                    <a:pt x="364827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3648273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Backend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041630" y="5563344"/>
            <a:ext cx="2736205" cy="453629"/>
            <a:chOff x="0" y="0"/>
            <a:chExt cx="3648273" cy="6048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648273" cy="604838"/>
            </a:xfrm>
            <a:custGeom>
              <a:avLst/>
              <a:gdLst/>
              <a:ahLst/>
              <a:cxnLst/>
              <a:rect l="l" t="t" r="r" b="b"/>
              <a:pathLst>
                <a:path w="3648273" h="604838">
                  <a:moveTo>
                    <a:pt x="0" y="0"/>
                  </a:moveTo>
                  <a:lnTo>
                    <a:pt x="3648273" y="0"/>
                  </a:lnTo>
                  <a:lnTo>
                    <a:pt x="364827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3648273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Robust infrastructure.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828955" y="6316861"/>
            <a:ext cx="9395966" cy="19050"/>
            <a:chOff x="0" y="0"/>
            <a:chExt cx="12527955" cy="25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85F6B"/>
            </a:solidFill>
          </p:spPr>
        </p:sp>
      </p:grpSp>
      <p:sp>
        <p:nvSpPr>
          <p:cNvPr id="33" name="Freeform 33" descr="preencoded.png"/>
          <p:cNvSpPr/>
          <p:nvPr/>
        </p:nvSpPr>
        <p:spPr>
          <a:xfrm>
            <a:off x="1032868" y="6371332"/>
            <a:ext cx="8070205" cy="1633686"/>
          </a:xfrm>
          <a:custGeom>
            <a:avLst/>
            <a:gdLst/>
            <a:ahLst/>
            <a:cxnLst/>
            <a:rect l="l" t="t" r="r" b="b"/>
            <a:pathLst>
              <a:path w="8070205" h="1633686">
                <a:moveTo>
                  <a:pt x="0" y="0"/>
                </a:moveTo>
                <a:lnTo>
                  <a:pt x="8070204" y="0"/>
                </a:lnTo>
                <a:lnTo>
                  <a:pt x="8070204" y="1633687"/>
                </a:lnTo>
                <a:lnTo>
                  <a:pt x="0" y="1633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6" b="-156"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4868466" y="6938962"/>
            <a:ext cx="398710" cy="498276"/>
            <a:chOff x="0" y="0"/>
            <a:chExt cx="531613" cy="66436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386590" y="6654850"/>
            <a:ext cx="2748409" cy="442912"/>
            <a:chOff x="0" y="0"/>
            <a:chExt cx="3664545" cy="59055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664545" cy="590550"/>
            </a:xfrm>
            <a:custGeom>
              <a:avLst/>
              <a:gdLst/>
              <a:ahLst/>
              <a:cxnLst/>
              <a:rect l="l" t="t" r="r" b="b"/>
              <a:pathLst>
                <a:path w="3664545" h="590550">
                  <a:moveTo>
                    <a:pt x="0" y="0"/>
                  </a:moveTo>
                  <a:lnTo>
                    <a:pt x="3664545" y="0"/>
                  </a:lnTo>
                  <a:lnTo>
                    <a:pt x="366454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3664545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Frontend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386590" y="7267872"/>
            <a:ext cx="2748409" cy="453629"/>
            <a:chOff x="0" y="0"/>
            <a:chExt cx="3664545" cy="6048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664545" cy="604838"/>
            </a:xfrm>
            <a:custGeom>
              <a:avLst/>
              <a:gdLst/>
              <a:ahLst/>
              <a:cxnLst/>
              <a:rect l="l" t="t" r="r" b="b"/>
              <a:pathLst>
                <a:path w="3664545" h="604838">
                  <a:moveTo>
                    <a:pt x="0" y="0"/>
                  </a:moveTo>
                  <a:lnTo>
                    <a:pt x="3664545" y="0"/>
                  </a:lnTo>
                  <a:lnTo>
                    <a:pt x="366454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366454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Seamless experience.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92238" y="8323958"/>
            <a:ext cx="16303526" cy="453629"/>
            <a:chOff x="0" y="0"/>
            <a:chExt cx="21738035" cy="60483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Frontend aesthetics, backend robustness, and intelligent AI capabilities.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2935784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Thank You!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4246960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Special thanks to our amazing team: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0237" y="5019526"/>
            <a:ext cx="9445526" cy="453629"/>
            <a:chOff x="0" y="0"/>
            <a:chExt cx="12594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Vaibhavi Jaiswal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50237" y="5572274"/>
            <a:ext cx="9445526" cy="453629"/>
            <a:chOff x="0" y="0"/>
            <a:chExt cx="12594035" cy="604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Aishwarya Sreenivasan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50237" y="6125021"/>
            <a:ext cx="9445526" cy="453629"/>
            <a:chOff x="0" y="0"/>
            <a:chExt cx="12594035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Shubham Dubey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850237" y="6897589"/>
            <a:ext cx="9445526" cy="453629"/>
            <a:chOff x="0" y="0"/>
            <a:chExt cx="12594035" cy="604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For making this travel dream a reality!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</Words>
  <Application>Microsoft Macintosh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Roboto Slab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Trippy-Your-Next-Adventure-Starts-Here.pptx</dc:title>
  <cp:lastModifiedBy>Shubham Dubey</cp:lastModifiedBy>
  <cp:revision>2</cp:revision>
  <dcterms:created xsi:type="dcterms:W3CDTF">2006-08-16T00:00:00Z</dcterms:created>
  <dcterms:modified xsi:type="dcterms:W3CDTF">2025-04-16T13:32:11Z</dcterms:modified>
  <dc:identifier>DAGkzZQyDJw</dc:identifier>
</cp:coreProperties>
</file>